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3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94F0-AD46-45D1-A598-07A8D801C035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5368A28-C5EE-46A4-87BF-0E7033BB854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4675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94F0-AD46-45D1-A598-07A8D801C035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68A28-C5EE-46A4-87BF-0E7033BB8542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814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94F0-AD46-45D1-A598-07A8D801C035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68A28-C5EE-46A4-87BF-0E7033BB854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9869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94F0-AD46-45D1-A598-07A8D801C035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68A28-C5EE-46A4-87BF-0E7033BB8542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7413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94F0-AD46-45D1-A598-07A8D801C035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68A28-C5EE-46A4-87BF-0E7033BB854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562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94F0-AD46-45D1-A598-07A8D801C035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68A28-C5EE-46A4-87BF-0E7033BB8542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244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94F0-AD46-45D1-A598-07A8D801C035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68A28-C5EE-46A4-87BF-0E7033BB8542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5062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94F0-AD46-45D1-A598-07A8D801C035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68A28-C5EE-46A4-87BF-0E7033BB8542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331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94F0-AD46-45D1-A598-07A8D801C035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68A28-C5EE-46A4-87BF-0E7033BB8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83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94F0-AD46-45D1-A598-07A8D801C035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68A28-C5EE-46A4-87BF-0E7033BB8542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7627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90CF94F0-AD46-45D1-A598-07A8D801C035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68A28-C5EE-46A4-87BF-0E7033BB8542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386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F94F0-AD46-45D1-A598-07A8D801C035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5368A28-C5EE-46A4-87BF-0E7033BB854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483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CC0DED-F7B7-42F0-882C-81858535A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271251"/>
            <a:ext cx="9144000" cy="3657600"/>
          </a:xfrm>
        </p:spPr>
        <p:txBody>
          <a:bodyPr>
            <a:normAutofit fontScale="90000"/>
          </a:bodyPr>
          <a:lstStyle/>
          <a:p>
            <a:r>
              <a:rPr lang="en-US" dirty="0"/>
              <a:t>Relationship between age and duration of diabetes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BDF6C63-6CBF-488F-B327-7E6185F4A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6181" y="3716592"/>
            <a:ext cx="9144000" cy="4306529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sz="2800" cap="non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 years,  diabetes has been regarded as a condition that affects older people</a:t>
            </a:r>
            <a:r>
              <a:rPr lang="en-US" sz="28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sz="2800" cap="non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this should be disregarded since there are more young people aged between 19-30 years  who are being diagnosed of the same malady. 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sz="2800" b="0" i="0" cap="non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it is </a:t>
            </a:r>
            <a:r>
              <a:rPr lang="en-US" sz="2800" cap="none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vital</a:t>
            </a:r>
            <a:r>
              <a:rPr lang="en-US" sz="2800" b="0" i="0" cap="non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comprehend the impact of age, age at diagnosis and diabetes duration.</a:t>
            </a:r>
            <a:r>
              <a:rPr lang="en-US" sz="2800" cap="non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en-US" sz="2800" cap="none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85970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B8CBDA-8AC5-4732-AEE9-9851C6786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on the relationship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B11A85-7611-4464-B8DC-D57F52980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atients with diabetes, age and age at diagnosis have shown  varying effects.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Some study reports have clearly shown effects of older age on the risk of diabetes infection  whereas others have shown effects on younger age.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 reference to gender summary, more male are suffering from diabetes than female.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This is attributed to male nature of </a:t>
            </a:r>
            <a:r>
              <a:rPr lang="en-US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myocardial infarction and stroke.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064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4F8A23-E39E-4D34-BAAC-D5B616C7C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181DC3-5DC3-4783-9681-721B20E36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Data are inconsistent regarding the associations between age, age at diagnosis of diabetes, diabetes duration and subsequent vascular complications.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753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D5012A-F0B1-4925-9B07-3C4AE0795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5590BF-D4BB-4F10-AF60-5F00B2872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Associations between age and diabetes duration were examined in some patients.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Risk were estimated Cox models adjustable in treatment assignment.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075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D06BF9-6493-43FE-A398-42CB929B8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35EC076-15C5-4951-AD13-9F8971449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Differences in variables at baseline between subgroups of the study population were tested using linear regression models for continuous risk factors and logistic regression models for binary risk factors.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Spearman correlations were used to examine the correlation between the key variables.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Cox proportional hazard models were used to relate age and diabetes duration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2563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99</TotalTime>
  <Words>202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Georgia</vt:lpstr>
      <vt:lpstr>Gill Sans MT</vt:lpstr>
      <vt:lpstr>Times New Roman</vt:lpstr>
      <vt:lpstr>Wingdings</vt:lpstr>
      <vt:lpstr>Gallery</vt:lpstr>
      <vt:lpstr>Relationship between age and duration of diabetes </vt:lpstr>
      <vt:lpstr>Report on the relationship</vt:lpstr>
      <vt:lpstr>Aims</vt:lpstr>
      <vt:lpstr>Methods</vt:lpstr>
      <vt:lpstr>Outcomes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 between age and duration of diabetes</dc:title>
  <dc:creator>ADMIN</dc:creator>
  <cp:lastModifiedBy>stephen</cp:lastModifiedBy>
  <cp:revision>11</cp:revision>
  <dcterms:created xsi:type="dcterms:W3CDTF">2021-06-01T07:11:11Z</dcterms:created>
  <dcterms:modified xsi:type="dcterms:W3CDTF">2021-05-25T20:41:44Z</dcterms:modified>
</cp:coreProperties>
</file>